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5" r:id="rId2"/>
    <p:sldId id="287" r:id="rId3"/>
    <p:sldId id="317" r:id="rId4"/>
    <p:sldId id="319" r:id="rId5"/>
    <p:sldId id="288" r:id="rId6"/>
    <p:sldId id="293" r:id="rId7"/>
    <p:sldId id="290" r:id="rId8"/>
    <p:sldId id="302" r:id="rId9"/>
    <p:sldId id="292" r:id="rId10"/>
    <p:sldId id="316" r:id="rId11"/>
  </p:sldIdLst>
  <p:sldSz cx="6858000" cy="9906000" type="A4"/>
  <p:notesSz cx="6797675" cy="9926638"/>
  <p:embeddedFontLst>
    <p:embeddedFont>
      <p:font typeface="華康中圓體(P)" panose="020F0500000000000000" pitchFamily="34" charset="-12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BF2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80" autoAdjust="0"/>
    <p:restoredTop sz="94660"/>
  </p:normalViewPr>
  <p:slideViewPr>
    <p:cSldViewPr>
      <p:cViewPr varScale="1">
        <p:scale>
          <a:sx n="45" d="100"/>
          <a:sy n="45" d="100"/>
        </p:scale>
        <p:origin x="2126" y="5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3" t="9646" r="17980" b="85588"/>
          <a:stretch/>
        </p:blipFill>
        <p:spPr bwMode="auto">
          <a:xfrm>
            <a:off x="188640" y="1612744"/>
            <a:ext cx="6156000" cy="390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311403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311403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2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2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2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9" y="394409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2" y="2072925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934202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752824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96702"/>
            <a:ext cx="1543050" cy="845220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96702"/>
            <a:ext cx="4514850" cy="845220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311403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CAA35-01D3-4ECE-B34B-A16E15F28530}" type="datetimeFigureOut">
              <a:rPr lang="zh-TW" altLang="en-US" smtClean="0"/>
              <a:pPr/>
              <a:t>2018/6/20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D0DFC-4365-4911-9392-A37DAA41EAFB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1064568"/>
            <a:ext cx="6858000" cy="8139113"/>
            <a:chOff x="0" y="1333500"/>
            <a:chExt cx="6858000" cy="8139113"/>
          </a:xfrm>
        </p:grpSpPr>
        <p:pic>
          <p:nvPicPr>
            <p:cNvPr id="1026" name="Picture 2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3500"/>
              <a:ext cx="6858000" cy="813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53" t="9646" r="17980" b="85588"/>
            <a:stretch/>
          </p:blipFill>
          <p:spPr bwMode="auto">
            <a:xfrm>
              <a:off x="182462" y="1574925"/>
              <a:ext cx="6156000" cy="3901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53" t="9646" r="17980" b="85588"/>
            <a:stretch/>
          </p:blipFill>
          <p:spPr bwMode="auto">
            <a:xfrm>
              <a:off x="526283" y="8841432"/>
              <a:ext cx="6156000" cy="3901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53" t="9646" r="17980" b="85588"/>
            <a:stretch/>
          </p:blipFill>
          <p:spPr bwMode="auto">
            <a:xfrm>
              <a:off x="351000" y="6465168"/>
              <a:ext cx="6156000" cy="3901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53" t="9646" r="17980" b="85588"/>
            <a:stretch/>
          </p:blipFill>
          <p:spPr bwMode="auto">
            <a:xfrm>
              <a:off x="367680" y="3368824"/>
              <a:ext cx="6156000" cy="1110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-836301" y="1454950"/>
            <a:ext cx="8500408" cy="7278815"/>
            <a:chOff x="-836301" y="1454950"/>
            <a:chExt cx="8500408" cy="7278815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2502561" y="8210545"/>
              <a:ext cx="51615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副教授</a:t>
              </a:r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兼教育</a:t>
              </a:r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研究所所長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胡憶蓓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-836301" y="1454950"/>
              <a:ext cx="516623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副教授兼教育</a:t>
              </a:r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研究所所長</a:t>
              </a: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663424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46819" y="6509881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 smtClean="0">
                  <a:latin typeface="華康中圓體(P)" pitchFamily="34" charset="-120"/>
                  <a:ea typeface="華康中圓體(P)" pitchFamily="34" charset="-120"/>
                </a:rPr>
                <a:t>胡憶蓓</a:t>
              </a:r>
              <a:endParaRPr lang="zh-TW" altLang="en-US" sz="80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024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423957"/>
            <a:chOff x="132570" y="1417475"/>
            <a:chExt cx="6578936" cy="7423957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318212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宮高德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919015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702042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宮高德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32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423957"/>
            <a:chOff x="132570" y="1417475"/>
            <a:chExt cx="6578936" cy="7423957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318212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洪川茹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919015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702042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洪川茹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209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423957"/>
            <a:chOff x="132570" y="1417475"/>
            <a:chExt cx="6578936" cy="7423957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318212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何曉琪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919015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702042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何曉琪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964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279941"/>
            <a:chOff x="132570" y="1417475"/>
            <a:chExt cx="6578936" cy="7279941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174196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孫台鼎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助理教授</a:t>
              </a: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774999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558026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孫台鼎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551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279941"/>
            <a:chOff x="132570" y="1417475"/>
            <a:chExt cx="6578936" cy="7279941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174196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副</a:t>
              </a:r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鄭瑞娟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副</a:t>
              </a:r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774999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558026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鄭瑞娟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575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279941"/>
            <a:chOff x="132570" y="1417475"/>
            <a:chExt cx="6578936" cy="7279941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174196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張學善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774999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558026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張學善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849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6939065"/>
            <a:chOff x="132570" y="1417475"/>
            <a:chExt cx="6578936" cy="6939065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7833320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 smtClean="0">
                  <a:latin typeface="華康中圓體(P)" pitchFamily="34" charset="-120"/>
                  <a:ea typeface="華康中圓體(P)" pitchFamily="34" charset="-120"/>
                </a:rPr>
                <a:t>王振輝</a:t>
              </a:r>
              <a:endParaRPr lang="zh-TW" altLang="en-US" sz="80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434123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217150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 smtClean="0">
                  <a:latin typeface="華康中圓體(P)" pitchFamily="34" charset="-120"/>
                  <a:ea typeface="華康中圓體(P)" pitchFamily="34" charset="-120"/>
                </a:rPr>
                <a:t>王振輝</a:t>
              </a:r>
              <a:endParaRPr lang="zh-TW" altLang="en-US" sz="80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648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279941"/>
            <a:chOff x="132570" y="1417475"/>
            <a:chExt cx="6578936" cy="7279941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174196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呂文惠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618661" y="3772031"/>
              <a:ext cx="18092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5" y="5774999"/>
              <a:ext cx="19982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靜宜大學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558026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呂文惠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337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1" t="33827" r="65479" b="50019"/>
          <a:stretch/>
        </p:blipFill>
        <p:spPr bwMode="auto">
          <a:xfrm>
            <a:off x="1182634" y="1568624"/>
            <a:ext cx="1166246" cy="65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132570" y="1417475"/>
            <a:ext cx="6578936" cy="7423957"/>
            <a:chOff x="132570" y="1417475"/>
            <a:chExt cx="6578936" cy="7423957"/>
          </a:xfrm>
        </p:grpSpPr>
        <p:grpSp>
          <p:nvGrpSpPr>
            <p:cNvPr id="9" name="群組 8"/>
            <p:cNvGrpSpPr/>
            <p:nvPr/>
          </p:nvGrpSpPr>
          <p:grpSpPr>
            <a:xfrm>
              <a:off x="573285" y="3224808"/>
              <a:ext cx="5846253" cy="3258260"/>
              <a:chOff x="573285" y="3224808"/>
              <a:chExt cx="5846253" cy="3258260"/>
            </a:xfrm>
          </p:grpSpPr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4674084" y="3224808"/>
                <a:ext cx="1745454" cy="10704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11" t="33827" r="65479" b="50019"/>
              <a:stretch/>
            </p:blipFill>
            <p:spPr bwMode="auto">
              <a:xfrm>
                <a:off x="573285" y="5434123"/>
                <a:ext cx="1953353" cy="10489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9" name="文字方塊 18"/>
            <p:cNvSpPr txBox="1"/>
            <p:nvPr/>
          </p:nvSpPr>
          <p:spPr>
            <a:xfrm>
              <a:off x="4365104" y="8318212"/>
              <a:ext cx="23464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 rot="10800000">
              <a:off x="1572396" y="2121596"/>
              <a:ext cx="3726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王金國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 rot="10800000">
              <a:off x="4077072" y="3772030"/>
              <a:ext cx="23507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latin typeface="華康中圓體(P)" pitchFamily="34" charset="-120"/>
                  <a:ea typeface="華康中圓體(P)" pitchFamily="34" charset="-120"/>
                </a:rPr>
                <a:t>台中教育大學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 rot="10800000">
              <a:off x="132570" y="1417475"/>
              <a:ext cx="23940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教授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3284" y="5919015"/>
              <a:ext cx="24236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華康中圓體(P)" pitchFamily="34" charset="-120"/>
                  <a:ea typeface="華康中圓體(P)" pitchFamily="34" charset="-120"/>
                </a:rPr>
                <a:t>台中教育大學</a:t>
              </a:r>
              <a:endParaRPr lang="zh-TW" altLang="en-US" sz="2800" dirty="0">
                <a:latin typeface="華康中圓體(P)" pitchFamily="34" charset="-120"/>
                <a:ea typeface="華康中圓體(P)" pitchFamily="34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764467" y="6702042"/>
              <a:ext cx="3534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8000" dirty="0">
                  <a:latin typeface="華康中圓體(P)" pitchFamily="34" charset="-120"/>
                  <a:ea typeface="華康中圓體(P)" pitchFamily="34" charset="-120"/>
                </a:rPr>
                <a:t>王金國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255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132</Words>
  <Application>Microsoft Office PowerPoint</Application>
  <PresentationFormat>A4 紙張 (210x297 公釐)</PresentationFormat>
  <Paragraphs>60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5" baseType="lpstr">
      <vt:lpstr>華康中圓體(P)</vt:lpstr>
      <vt:lpstr>Arial</vt:lpstr>
      <vt:lpstr>新細明體</vt:lpstr>
      <vt:lpstr>Calibri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PU</dc:creator>
  <cp:lastModifiedBy>師資培育中心_郭光超</cp:lastModifiedBy>
  <cp:revision>143</cp:revision>
  <cp:lastPrinted>2018-03-20T01:50:27Z</cp:lastPrinted>
  <dcterms:created xsi:type="dcterms:W3CDTF">2013-06-23T03:06:31Z</dcterms:created>
  <dcterms:modified xsi:type="dcterms:W3CDTF">2018-06-20T07:40:42Z</dcterms:modified>
</cp:coreProperties>
</file>